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1"/>
  </p:sldMasterIdLst>
  <p:sldIdLst>
    <p:sldId id="257" r:id="rId2"/>
    <p:sldId id="259" r:id="rId3"/>
    <p:sldId id="260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60" d="100"/>
          <a:sy n="60" d="100"/>
        </p:scale>
        <p:origin x="204" y="3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442" y="1447801"/>
            <a:ext cx="662096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6442" y="4777380"/>
            <a:ext cx="662096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uk-UA"/>
              <a:t>Клацніть, щоб редагувати стиль зразка підзаголовка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14.01.2022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163748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 фотографі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4800587"/>
            <a:ext cx="66209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6442" y="685800"/>
            <a:ext cx="662096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3" y="5367325"/>
            <a:ext cx="662096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14.01.2022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0410738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Назва та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2" y="1447800"/>
            <a:ext cx="6620968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3657600"/>
            <a:ext cx="6620968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14.01.2022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5698668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1409" y="1447800"/>
            <a:ext cx="6001049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448177" y="3771174"/>
            <a:ext cx="546115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4350657"/>
            <a:ext cx="6620968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14.01.2022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  <p:sp>
        <p:nvSpPr>
          <p:cNvPr id="12" name="TextBox 11"/>
          <p:cNvSpPr txBox="1"/>
          <p:nvPr/>
        </p:nvSpPr>
        <p:spPr>
          <a:xfrm>
            <a:off x="673897" y="971253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999690" y="2613787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3085257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ка назв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3124201"/>
            <a:ext cx="662096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14.01.2022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50328641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4834" y="1981200"/>
            <a:ext cx="22107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489475" y="2667000"/>
            <a:ext cx="219608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3504" y="1981200"/>
            <a:ext cx="220275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905586" y="2667000"/>
            <a:ext cx="2210671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1981200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5344917" y="2667000"/>
            <a:ext cx="2199658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14.01.2022</a:t>
            </a:fld>
            <a:endParaRPr lang="uk-UA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8993236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колонки з малю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9475" y="4250949"/>
            <a:ext cx="22056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489475" y="2209800"/>
            <a:ext cx="2205612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489475" y="4827212"/>
            <a:ext cx="2205612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7792" y="4250949"/>
            <a:ext cx="21984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2917791" y="2209800"/>
            <a:ext cx="2198466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2916776" y="4827211"/>
            <a:ext cx="2201378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4250949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344916" y="2209800"/>
            <a:ext cx="2199658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5344824" y="4827209"/>
            <a:ext cx="2202571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14.01.2022</a:t>
            </a:fld>
            <a:endParaRPr lang="uk-UA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73324597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14.01.2022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68759358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29782" y="430214"/>
            <a:ext cx="1314793" cy="5826125"/>
          </a:xfrm>
        </p:spPr>
        <p:txBody>
          <a:bodyPr vert="eaVert" anchor="b" anchorCtr="0"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89475" y="773205"/>
            <a:ext cx="5568812" cy="5483134"/>
          </a:xfrm>
        </p:spPr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14.01.2022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1976921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Назва та вмі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14.01.2022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6489109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Назва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2861734"/>
            <a:ext cx="662096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14.01.2022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0332112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7700" y="2060576"/>
            <a:ext cx="3298113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41975" y="2056093"/>
            <a:ext cx="3298115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14.01.2022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4695555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1905000"/>
            <a:ext cx="32981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700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41976" y="1905000"/>
            <a:ext cx="3298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41976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14.01.2022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840779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14.01.2022</a:t>
            </a:fld>
            <a:endParaRPr lang="uk-UA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018397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14.01.2022</a:t>
            </a:fld>
            <a:endParaRPr lang="uk-UA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0863184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1447800"/>
            <a:ext cx="2551462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89397" y="1447800"/>
            <a:ext cx="3898013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129281"/>
            <a:ext cx="2551462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14.01.2022</a:t>
            </a:fld>
            <a:endParaRPr lang="uk-UA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6734118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5656" y="1854192"/>
            <a:ext cx="3820674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213517" y="1143000"/>
            <a:ext cx="2400925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657600"/>
            <a:ext cx="3814728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14.01.2022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791621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val 21"/>
          <p:cNvSpPr/>
          <p:nvPr/>
        </p:nvSpPr>
        <p:spPr>
          <a:xfrm>
            <a:off x="629943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3" name="Oval 22"/>
          <p:cNvSpPr/>
          <p:nvPr/>
        </p:nvSpPr>
        <p:spPr>
          <a:xfrm>
            <a:off x="5689832" y="-457200"/>
            <a:ext cx="1600200" cy="1600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4000"/>
                </a:schemeClr>
              </a:gs>
              <a:gs pos="73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7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Oval 23"/>
          <p:cNvSpPr/>
          <p:nvPr/>
        </p:nvSpPr>
        <p:spPr>
          <a:xfrm>
            <a:off x="6299432" y="6096000"/>
            <a:ext cx="990600" cy="9906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9000"/>
                </a:schemeClr>
              </a:gs>
              <a:gs pos="66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" name="Oval 19"/>
          <p:cNvSpPr/>
          <p:nvPr/>
        </p:nvSpPr>
        <p:spPr>
          <a:xfrm>
            <a:off x="-153988" y="2667000"/>
            <a:ext cx="4191000" cy="41910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1000"/>
                </a:schemeClr>
              </a:gs>
              <a:gs pos="75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1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1" name="Oval 20"/>
          <p:cNvSpPr/>
          <p:nvPr/>
        </p:nvSpPr>
        <p:spPr>
          <a:xfrm>
            <a:off x="-839788" y="2895600"/>
            <a:ext cx="2362200" cy="2362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8000"/>
                </a:schemeClr>
              </a:gs>
              <a:gs pos="72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9" name="Rectangle 1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4710" y="452718"/>
            <a:ext cx="7055380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2052925"/>
            <a:ext cx="6711654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7494989" y="1828771"/>
            <a:ext cx="990599" cy="22865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8A4C0DF7-0E6F-46C1-B707-0E9D88F79FD4}" type="datetimeFigureOut">
              <a:rPr lang="uk-UA" smtClean="0"/>
              <a:t>14.01.2022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6233335" y="3263371"/>
            <a:ext cx="3859795" cy="2286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7766431" y="295736"/>
            <a:ext cx="628813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1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18023187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  <p:sldLayoutId id="2147483726" r:id="rId12"/>
    <p:sldLayoutId id="2147483727" r:id="rId13"/>
    <p:sldLayoutId id="2147483728" r:id="rId14"/>
    <p:sldLayoutId id="2147483729" r:id="rId15"/>
    <p:sldLayoutId id="2147483730" r:id="rId16"/>
    <p:sldLayoutId id="2147483731" r:id="rId17"/>
  </p:sldLayoutIdLst>
  <p:txStyles>
    <p:titleStyle>
      <a:lvl1pPr algn="l" defTabSz="457207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6" indent="-342906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62" indent="-285755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20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27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34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42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49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57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64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7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15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22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3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38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46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53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6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4E2BF943-BFBC-4D99-8BD5-5A182D0CB0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780365"/>
            <a:ext cx="9144000" cy="6207679"/>
          </a:xfrm>
        </p:spPr>
        <p:txBody>
          <a:bodyPr>
            <a:noAutofit/>
          </a:bodyPr>
          <a:lstStyle/>
          <a:p>
            <a:r>
              <a:rPr lang="en-US" sz="4400" spc="150" dirty="0">
                <a:latin typeface="Arial" panose="020B0604020202020204" pitchFamily="34" charset="0"/>
                <a:cs typeface="Arial" panose="020B0604020202020204" pitchFamily="34" charset="0"/>
              </a:rPr>
              <a:t>“But now listen, Jacob, my servant,</a:t>
            </a:r>
            <a:r>
              <a:rPr lang="uk-UA" sz="44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spc="150" dirty="0">
                <a:latin typeface="Arial" panose="020B0604020202020204" pitchFamily="34" charset="0"/>
                <a:cs typeface="Arial" panose="020B0604020202020204" pitchFamily="34" charset="0"/>
              </a:rPr>
              <a:t>Israel, whom I have chosen.</a:t>
            </a:r>
            <a:endParaRPr lang="uk-UA" sz="4400" spc="15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2 </a:t>
            </a:r>
            <a:r>
              <a:rPr lang="en-US" sz="4400" spc="150" dirty="0">
                <a:latin typeface="Arial" panose="020B0604020202020204" pitchFamily="34" charset="0"/>
                <a:cs typeface="Arial" panose="020B0604020202020204" pitchFamily="34" charset="0"/>
              </a:rPr>
              <a:t>This is what the Lord says</a:t>
            </a:r>
            <a:r>
              <a:rPr lang="uk-UA" sz="4400" spc="150" dirty="0"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en-US" sz="4400" spc="150" dirty="0">
                <a:latin typeface="Arial" panose="020B0604020202020204" pitchFamily="34" charset="0"/>
                <a:cs typeface="Arial" panose="020B0604020202020204" pitchFamily="34" charset="0"/>
              </a:rPr>
              <a:t>he who made you, who formed you in the womb,</a:t>
            </a:r>
            <a:r>
              <a:rPr lang="uk-UA" sz="44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spc="150" dirty="0">
                <a:latin typeface="Arial" panose="020B0604020202020204" pitchFamily="34" charset="0"/>
                <a:cs typeface="Arial" panose="020B0604020202020204" pitchFamily="34" charset="0"/>
              </a:rPr>
              <a:t>and who will help you:</a:t>
            </a:r>
            <a:r>
              <a:rPr lang="uk-UA" sz="44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spc="150" dirty="0">
                <a:latin typeface="Arial" panose="020B0604020202020204" pitchFamily="34" charset="0"/>
                <a:cs typeface="Arial" panose="020B0604020202020204" pitchFamily="34" charset="0"/>
              </a:rPr>
              <a:t>Do not be afraid, Jacob, my servant,</a:t>
            </a:r>
            <a:r>
              <a:rPr lang="uk-UA" sz="44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spc="150" dirty="0">
                <a:latin typeface="Arial" panose="020B0604020202020204" pitchFamily="34" charset="0"/>
                <a:cs typeface="Arial" panose="020B0604020202020204" pitchFamily="34" charset="0"/>
              </a:rPr>
              <a:t>Jeshurun,</a:t>
            </a:r>
            <a:r>
              <a:rPr lang="uk-UA" sz="44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spc="150" dirty="0">
                <a:latin typeface="Arial" panose="020B0604020202020204" pitchFamily="34" charset="0"/>
                <a:cs typeface="Arial" panose="020B0604020202020204" pitchFamily="34" charset="0"/>
              </a:rPr>
              <a:t>whom I have chosen.</a:t>
            </a:r>
            <a:endParaRPr lang="ru-RU" sz="4400" spc="1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3A43B14-1DA0-4D36-99BD-EDB9C83C5013}"/>
              </a:ext>
            </a:extLst>
          </p:cNvPr>
          <p:cNvSpPr txBox="1"/>
          <p:nvPr/>
        </p:nvSpPr>
        <p:spPr>
          <a:xfrm>
            <a:off x="157294" y="134034"/>
            <a:ext cx="459297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Isaiah </a:t>
            </a:r>
            <a:r>
              <a:rPr lang="uk-UA" sz="3600" b="1" dirty="0">
                <a:latin typeface="Arial" panose="020B0604020202020204" pitchFamily="34" charset="0"/>
                <a:cs typeface="Arial" panose="020B0604020202020204" pitchFamily="34" charset="0"/>
              </a:rPr>
              <a:t> 44:1-5</a:t>
            </a:r>
          </a:p>
        </p:txBody>
      </p:sp>
    </p:spTree>
    <p:extLst>
      <p:ext uri="{BB962C8B-B14F-4D97-AF65-F5344CB8AC3E}">
        <p14:creationId xmlns:p14="http://schemas.microsoft.com/office/powerpoint/2010/main" val="5216285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4E2BF943-BFBC-4D99-8BD5-5A182D0CB0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661411"/>
            <a:ext cx="9026554" cy="6778520"/>
          </a:xfrm>
        </p:spPr>
        <p:txBody>
          <a:bodyPr>
            <a:noAutofit/>
          </a:bodyPr>
          <a:lstStyle/>
          <a:p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3 </a:t>
            </a:r>
            <a:r>
              <a:rPr lang="en-US" sz="4100" spc="150" dirty="0">
                <a:latin typeface="Arial" panose="020B0604020202020204" pitchFamily="34" charset="0"/>
                <a:cs typeface="Arial" panose="020B0604020202020204" pitchFamily="34" charset="0"/>
              </a:rPr>
              <a:t>For I will pour water on the thirsty land,</a:t>
            </a:r>
            <a:r>
              <a:rPr lang="uk-UA" sz="41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100" spc="150" dirty="0">
                <a:latin typeface="Arial" panose="020B0604020202020204" pitchFamily="34" charset="0"/>
                <a:cs typeface="Arial" panose="020B0604020202020204" pitchFamily="34" charset="0"/>
              </a:rPr>
              <a:t>and streams on the dry ground;</a:t>
            </a:r>
            <a:r>
              <a:rPr lang="uk-UA" sz="41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100" spc="150" dirty="0">
                <a:latin typeface="Arial" panose="020B0604020202020204" pitchFamily="34" charset="0"/>
                <a:cs typeface="Arial" panose="020B0604020202020204" pitchFamily="34" charset="0"/>
              </a:rPr>
              <a:t>I will pour out my Spirit on your offspring,</a:t>
            </a:r>
            <a:r>
              <a:rPr lang="uk-UA" sz="41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100" spc="150" dirty="0">
                <a:latin typeface="Arial" panose="020B0604020202020204" pitchFamily="34" charset="0"/>
                <a:cs typeface="Arial" panose="020B0604020202020204" pitchFamily="34" charset="0"/>
              </a:rPr>
              <a:t>and my blessing on your descendants.</a:t>
            </a:r>
            <a:endParaRPr lang="uk-UA" sz="4100" spc="15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4 </a:t>
            </a:r>
            <a:r>
              <a:rPr lang="en-US" sz="4100" spc="150" dirty="0">
                <a:latin typeface="Arial" panose="020B0604020202020204" pitchFamily="34" charset="0"/>
                <a:cs typeface="Arial" panose="020B0604020202020204" pitchFamily="34" charset="0"/>
              </a:rPr>
              <a:t>They will spring up like grass in a meadow,</a:t>
            </a:r>
            <a:r>
              <a:rPr lang="uk-UA" sz="41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100" spc="150" dirty="0">
                <a:latin typeface="Arial" panose="020B0604020202020204" pitchFamily="34" charset="0"/>
                <a:cs typeface="Arial" panose="020B0604020202020204" pitchFamily="34" charset="0"/>
              </a:rPr>
              <a:t>like poplar trees by flowing streams.</a:t>
            </a:r>
            <a:endParaRPr lang="ru-RU" sz="4100" spc="1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06887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4E2BF943-BFBC-4D99-8BD5-5A182D0CB0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58723" y="1015951"/>
            <a:ext cx="9202723" cy="4456343"/>
          </a:xfrm>
        </p:spPr>
        <p:txBody>
          <a:bodyPr>
            <a:noAutofit/>
          </a:bodyPr>
          <a:lstStyle/>
          <a:p>
            <a:r>
              <a:rPr lang="ru-RU" sz="4200" spc="150" dirty="0">
                <a:latin typeface="Arial" panose="020B0604020202020204" pitchFamily="34" charset="0"/>
                <a:cs typeface="Arial" panose="020B0604020202020204" pitchFamily="34" charset="0"/>
              </a:rPr>
              <a:t>5 </a:t>
            </a:r>
            <a:r>
              <a:rPr lang="en-US" sz="4200" spc="150" dirty="0">
                <a:latin typeface="Arial" panose="020B0604020202020204" pitchFamily="34" charset="0"/>
                <a:cs typeface="Arial" panose="020B0604020202020204" pitchFamily="34" charset="0"/>
              </a:rPr>
              <a:t>Some will say, ‘I belong to the Lord’;</a:t>
            </a:r>
            <a:r>
              <a:rPr lang="uk-UA" sz="42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200" spc="150" dirty="0">
                <a:latin typeface="Arial" panose="020B0604020202020204" pitchFamily="34" charset="0"/>
                <a:cs typeface="Arial" panose="020B0604020202020204" pitchFamily="34" charset="0"/>
              </a:rPr>
              <a:t>others will call themselves by the name of Jacob;</a:t>
            </a:r>
            <a:r>
              <a:rPr lang="uk-UA" sz="42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200" spc="150" dirty="0">
                <a:latin typeface="Arial" panose="020B0604020202020204" pitchFamily="34" charset="0"/>
                <a:cs typeface="Arial" panose="020B0604020202020204" pitchFamily="34" charset="0"/>
              </a:rPr>
              <a:t>still others will write on their hand, ‘The Lord’s,’</a:t>
            </a:r>
            <a:r>
              <a:rPr lang="uk-UA" sz="42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200" spc="150" dirty="0">
                <a:latin typeface="Arial" panose="020B0604020202020204" pitchFamily="34" charset="0"/>
                <a:cs typeface="Arial" panose="020B0604020202020204" pitchFamily="34" charset="0"/>
              </a:rPr>
              <a:t>and will take the name Israel.</a:t>
            </a:r>
            <a:endParaRPr lang="ru-RU" sz="4200" spc="1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713192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Іон">
  <a:themeElements>
    <a:clrScheme name="Іон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F9C9D"/>
      </a:accent5>
      <a:accent6>
        <a:srgbClr val="9E5E9B"/>
      </a:accent6>
      <a:hlink>
        <a:srgbClr val="58C1BA"/>
      </a:hlink>
      <a:folHlink>
        <a:srgbClr val="9DD0CB"/>
      </a:folHlink>
    </a:clrScheme>
    <a:fontScheme name="Іон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Іон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24</TotalTime>
  <Words>156</Words>
  <Application>Microsoft Office PowerPoint</Application>
  <PresentationFormat>Екран (4:3)</PresentationFormat>
  <Paragraphs>6</Paragraphs>
  <Slides>3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3</vt:i4>
      </vt:variant>
    </vt:vector>
  </HeadingPairs>
  <TitlesOfParts>
    <vt:vector size="7" baseType="lpstr">
      <vt:lpstr>Arial</vt:lpstr>
      <vt:lpstr>Century Gothic</vt:lpstr>
      <vt:lpstr>Wingdings 3</vt:lpstr>
      <vt:lpstr>Іон</vt:lpstr>
      <vt:lpstr>Презентація PowerPoint</vt:lpstr>
      <vt:lpstr>Презентація PowerPoint</vt:lpstr>
      <vt:lpstr>Презентація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PowerPoint</dc:title>
  <dc:creator>Dubenchuk Ivanka</dc:creator>
  <cp:lastModifiedBy>Dubenchuk Ivanka</cp:lastModifiedBy>
  <cp:revision>9</cp:revision>
  <dcterms:created xsi:type="dcterms:W3CDTF">2021-12-07T20:43:07Z</dcterms:created>
  <dcterms:modified xsi:type="dcterms:W3CDTF">2022-01-14T20:19:58Z</dcterms:modified>
</cp:coreProperties>
</file>